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00400"/>
            <a:ext cx="9324528" cy="1524000"/>
          </a:xfrm>
        </p:spPr>
        <p:txBody>
          <a:bodyPr/>
          <a:lstStyle/>
          <a:p>
            <a:r>
              <a:rPr lang="ru-RU" dirty="0" smtClean="0"/>
              <a:t>Автокресло – детям!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детский сад №2 р. п. </a:t>
            </a:r>
            <a:r>
              <a:rPr lang="ru-RU" dirty="0" err="1" smtClean="0"/>
              <a:t>Тумботино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716016" cy="35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3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132856"/>
            <a:ext cx="4170040" cy="4039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1381496"/>
            <a:ext cx="3456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Покупаете ребёнку</a:t>
            </a:r>
          </a:p>
          <a:p>
            <a:r>
              <a:rPr lang="ru-RU" dirty="0"/>
              <a:t>Вы игрушек целый воз,</a:t>
            </a:r>
          </a:p>
          <a:p>
            <a:r>
              <a:rPr lang="ru-RU" dirty="0"/>
              <a:t>Но важней всего на свете</a:t>
            </a:r>
          </a:p>
          <a:p>
            <a:r>
              <a:rPr lang="ru-RU" dirty="0"/>
              <a:t>Чтобы он здоровым рос.</a:t>
            </a:r>
          </a:p>
          <a:p>
            <a:r>
              <a:rPr lang="ru-RU" dirty="0"/>
              <a:t>Чтоб взрослел и развивался,</a:t>
            </a:r>
          </a:p>
          <a:p>
            <a:r>
              <a:rPr lang="ru-RU" dirty="0"/>
              <a:t>Весел был и полон сил,</a:t>
            </a:r>
          </a:p>
          <a:p>
            <a:r>
              <a:rPr lang="ru-RU" dirty="0"/>
              <a:t>Чтобы травму он в дороге</a:t>
            </a:r>
          </a:p>
          <a:p>
            <a:r>
              <a:rPr lang="ru-RU" dirty="0"/>
              <a:t>Никогда не получил.</a:t>
            </a:r>
          </a:p>
          <a:p>
            <a:r>
              <a:rPr lang="ru-RU" dirty="0"/>
              <a:t>А для этого вам надо</a:t>
            </a:r>
          </a:p>
          <a:p>
            <a:r>
              <a:rPr lang="ru-RU" dirty="0"/>
              <a:t>Автокресло всем ребятам</a:t>
            </a:r>
          </a:p>
          <a:p>
            <a:r>
              <a:rPr lang="ru-RU" dirty="0"/>
              <a:t>Без сомнения купить,</a:t>
            </a:r>
          </a:p>
          <a:p>
            <a:r>
              <a:rPr lang="ru-RU" dirty="0"/>
              <a:t>Правильно установить.</a:t>
            </a:r>
          </a:p>
          <a:p>
            <a:r>
              <a:rPr lang="ru-RU" dirty="0"/>
              <a:t>Малыша в нём пристегнуть,</a:t>
            </a:r>
          </a:p>
          <a:p>
            <a:r>
              <a:rPr lang="ru-RU" dirty="0"/>
              <a:t>Вот тогда смелее, в путь!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464496" cy="604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88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04864"/>
            <a:ext cx="4458072" cy="3967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620688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Мамы, папы, все родители,</a:t>
            </a:r>
          </a:p>
          <a:p>
            <a:r>
              <a:rPr lang="ru-RU" dirty="0"/>
              <a:t>Многие из вас водители.</a:t>
            </a:r>
          </a:p>
          <a:p>
            <a:r>
              <a:rPr lang="ru-RU" dirty="0"/>
              <a:t>Помните, что нет на свете</a:t>
            </a:r>
          </a:p>
          <a:p>
            <a:r>
              <a:rPr lang="ru-RU" dirty="0"/>
              <a:t>Ничего важней, чем дети!</a:t>
            </a:r>
          </a:p>
          <a:p>
            <a:r>
              <a:rPr lang="ru-RU" dirty="0"/>
              <a:t>Прежде чем за руль садиться</a:t>
            </a:r>
          </a:p>
          <a:p>
            <a:r>
              <a:rPr lang="ru-RU" dirty="0"/>
              <a:t>Нужно вам не полениться,</a:t>
            </a:r>
          </a:p>
          <a:p>
            <a:r>
              <a:rPr lang="ru-RU" dirty="0"/>
              <a:t>Обеспечить не спеша</a:t>
            </a:r>
          </a:p>
          <a:p>
            <a:r>
              <a:rPr lang="ru-RU" dirty="0"/>
              <a:t>Безопасность малыша!</a:t>
            </a:r>
          </a:p>
          <a:p>
            <a:r>
              <a:rPr lang="ru-RU" dirty="0"/>
              <a:t>Вы закон не нарушайте,</a:t>
            </a:r>
          </a:p>
          <a:p>
            <a:r>
              <a:rPr lang="ru-RU" dirty="0"/>
              <a:t>В кресло деточку сажайте.</a:t>
            </a:r>
          </a:p>
          <a:p>
            <a:r>
              <a:rPr lang="ru-RU" dirty="0"/>
              <a:t>Это ведь совсем несложно,</a:t>
            </a:r>
          </a:p>
          <a:p>
            <a:r>
              <a:rPr lang="ru-RU" dirty="0"/>
              <a:t>Пристегнул – и ехать </a:t>
            </a:r>
            <a:r>
              <a:rPr lang="ru-RU" dirty="0" smtClean="0"/>
              <a:t>можно</a:t>
            </a:r>
            <a:r>
              <a:rPr lang="ru-RU" dirty="0"/>
              <a:t>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5066775" cy="40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15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843"/>
            <a:ext cx="3749998" cy="50053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166843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 закон не нарушайте,</a:t>
            </a:r>
          </a:p>
          <a:p>
            <a:r>
              <a:rPr lang="ru-RU" dirty="0"/>
              <a:t>В кресло деточку сажайте.</a:t>
            </a:r>
          </a:p>
          <a:p>
            <a:r>
              <a:rPr lang="ru-RU" dirty="0"/>
              <a:t>Это ведь совсем несложно,</a:t>
            </a:r>
          </a:p>
          <a:p>
            <a:r>
              <a:rPr lang="ru-RU" dirty="0"/>
              <a:t>Пристегнул – и ехать можно.</a:t>
            </a:r>
          </a:p>
          <a:p>
            <a:r>
              <a:rPr lang="ru-RU" dirty="0"/>
              <a:t>Если вдруг манёвр лихой</a:t>
            </a:r>
          </a:p>
          <a:p>
            <a:r>
              <a:rPr lang="ru-RU" dirty="0"/>
              <a:t>Или столкновение,</a:t>
            </a:r>
          </a:p>
          <a:p>
            <a:r>
              <a:rPr lang="ru-RU" dirty="0"/>
              <a:t>Защитит от травм ребёнка</a:t>
            </a:r>
          </a:p>
          <a:p>
            <a:r>
              <a:rPr lang="ru-RU" dirty="0"/>
              <a:t>Детское сидение.</a:t>
            </a:r>
          </a:p>
          <a:p>
            <a:r>
              <a:rPr lang="ru-RU" dirty="0"/>
              <a:t>И малыш и дошколёнок</a:t>
            </a:r>
          </a:p>
          <a:p>
            <a:r>
              <a:rPr lang="ru-RU" dirty="0"/>
              <a:t>Должен знать уже с пелёнок,</a:t>
            </a:r>
          </a:p>
          <a:p>
            <a:r>
              <a:rPr lang="ru-RU" dirty="0"/>
              <a:t>Прежде чем пуститься в путь,</a:t>
            </a:r>
          </a:p>
          <a:p>
            <a:r>
              <a:rPr lang="ru-RU" dirty="0"/>
              <a:t>Пристегнуться не забудь.</a:t>
            </a:r>
          </a:p>
          <a:p>
            <a:r>
              <a:rPr lang="ru-RU" dirty="0"/>
              <a:t>Пусть услышит целый мир,</a:t>
            </a:r>
          </a:p>
          <a:p>
            <a:r>
              <a:rPr lang="ru-RU" dirty="0"/>
              <a:t>Ребёнок – главный пассажир!</a:t>
            </a:r>
          </a:p>
          <a:p>
            <a:r>
              <a:rPr lang="ru-RU" dirty="0"/>
              <a:t>Жизнь его ценна, ты знаешь,</a:t>
            </a:r>
          </a:p>
          <a:p>
            <a:r>
              <a:rPr lang="ru-RU" dirty="0"/>
              <a:t>Пристегнёшь – не потеряешь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42613"/>
            <a:ext cx="3749998" cy="538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44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656626"/>
            <a:ext cx="5040560" cy="435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767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</TotalTime>
  <Words>219</Words>
  <Application>Microsoft Office PowerPoint</Application>
  <PresentationFormat>Экран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NewsPrint</vt:lpstr>
      <vt:lpstr>Автокресло – детям!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 - кресло</dc:title>
  <dc:creator>Я</dc:creator>
  <cp:lastModifiedBy>1</cp:lastModifiedBy>
  <cp:revision>3</cp:revision>
  <dcterms:created xsi:type="dcterms:W3CDTF">2017-11-14T06:40:59Z</dcterms:created>
  <dcterms:modified xsi:type="dcterms:W3CDTF">2017-11-14T18:49:54Z</dcterms:modified>
</cp:coreProperties>
</file>